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9" r:id="rId5"/>
    <p:sldId id="270" r:id="rId6"/>
    <p:sldId id="272" r:id="rId7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2" name="Rectângu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ângu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ângu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ângu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ângu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56" name="Rectângu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ângu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ângu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ângu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a liv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a liv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a liv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a liv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a liv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a liv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a liv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a liv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a liv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a liv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a liv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a liv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a liv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a liv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ângu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ângu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ângu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ângu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6" name="Rectângu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ângu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ângu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ângu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ângu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ângu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ângu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ângu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ângu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exão rect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exão rect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xão rect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xão rect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grpSp>
        <p:nvGrpSpPr>
          <p:cNvPr id="14" name="Gru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exão rect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xão rect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xão rect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exão rect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xão rect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xão rect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ângu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ângu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ângu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ângu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BABD9E0-49C7-452F-AA21-10FBD911D7D0}" type="datetimeFigureOut">
              <a:rPr lang="pt-PT" smtClean="0"/>
              <a:pPr/>
              <a:t>10-11-2009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pt-PT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D69ED51-2933-402B-855D-67828BB3E2BC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6pgxLaDdQw&amp;feature=related" TargetMode="External"/><Relationship Id="rId2" Type="http://schemas.openxmlformats.org/officeDocument/2006/relationships/hyperlink" Target="http://www.ted.com/talks/jimmy_wales_on_the_birth_of_wikipedi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ed.com/talks/lang/eng/pattie_maes_demos_the_sixth_sense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iblebody.com/" TargetMode="External"/><Relationship Id="rId2" Type="http://schemas.openxmlformats.org/officeDocument/2006/relationships/hyperlink" Target="http://haldenbeaumont.blip.tv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Unidade 2 – Introdução à Teoria da Interactividade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Objectivos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PT" dirty="0" smtClean="0"/>
              <a:t>Reconhecer a evolução histórica dos ambientes gráficos</a:t>
            </a:r>
          </a:p>
          <a:p>
            <a:r>
              <a:rPr lang="pt-PT" dirty="0" smtClean="0"/>
              <a:t>Compreender a importância da ergonomia e de outros componentes de cariz sensorial (o som e, eventualmente, o tacto) para além da imagem, na interface </a:t>
            </a:r>
            <a:r>
              <a:rPr lang="pt-PT" dirty="0" err="1" smtClean="0"/>
              <a:t>homem-máquina</a:t>
            </a:r>
            <a:endParaRPr lang="pt-PT" dirty="0" smtClean="0"/>
          </a:p>
          <a:p>
            <a:r>
              <a:rPr lang="pt-PT" dirty="0" smtClean="0"/>
              <a:t>Compreender o conceito de realidade virtual</a:t>
            </a:r>
          </a:p>
          <a:p>
            <a:r>
              <a:rPr lang="pt-PT" dirty="0" smtClean="0"/>
              <a:t>Identificar situações de realidade virtual</a:t>
            </a:r>
          </a:p>
          <a:p>
            <a:r>
              <a:rPr lang="pt-PT" dirty="0" smtClean="0"/>
              <a:t>Distinguir realidade virtual imersiva de não imersiva </a:t>
            </a:r>
          </a:p>
          <a:p>
            <a:r>
              <a:rPr lang="pt-PT" dirty="0" smtClean="0"/>
              <a:t>Compreender o conceito de interactividade </a:t>
            </a:r>
          </a:p>
          <a:p>
            <a:r>
              <a:rPr lang="pt-PT" dirty="0" smtClean="0"/>
              <a:t>Identificar componentes de comportamento ou técnicas associadas ao conceito de interactividade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Objectivos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PT" dirty="0" smtClean="0"/>
              <a:t>Conhecer um ou mais modelos de caracterização de tipos e níveis de interactividade</a:t>
            </a:r>
          </a:p>
          <a:p>
            <a:r>
              <a:rPr lang="pt-PT" dirty="0" smtClean="0"/>
              <a:t>Identificar os diferentes tipos e níveis de interactividade segundo uma classificação</a:t>
            </a:r>
          </a:p>
          <a:p>
            <a:r>
              <a:rPr lang="pt-PT" dirty="0" smtClean="0"/>
              <a:t>Caracterizar os diferentes tipos de interactividade</a:t>
            </a:r>
          </a:p>
          <a:p>
            <a:r>
              <a:rPr lang="pt-PT" dirty="0" smtClean="0"/>
              <a:t>Relacionar os diferentes tipos de interactividade com o ambiente de trabalho</a:t>
            </a:r>
          </a:p>
          <a:p>
            <a:r>
              <a:rPr lang="pt-PT" dirty="0" smtClean="0"/>
              <a:t>Identificar objectos ou soluções múltiplos que sirvam de exemplo a cada uma das classificações estudadas</a:t>
            </a:r>
          </a:p>
          <a:p>
            <a:r>
              <a:rPr lang="pt-PT" dirty="0" smtClean="0"/>
              <a:t>Reconhecer características de interactividade em soluções informáticas online e </a:t>
            </a:r>
            <a:r>
              <a:rPr lang="pt-PT" dirty="0" err="1" smtClean="0"/>
              <a:t>offline</a:t>
            </a:r>
            <a:endParaRPr lang="pt-PT" dirty="0" smtClean="0"/>
          </a:p>
          <a:p>
            <a:r>
              <a:rPr lang="pt-PT" dirty="0" smtClean="0"/>
              <a:t>Identificar componentes de interactividade em produtos digitais</a:t>
            </a:r>
          </a:p>
          <a:p>
            <a:r>
              <a:rPr lang="pt-PT" dirty="0" smtClean="0"/>
              <a:t>Idealizar soluções temáticas capazes de dar resposta a problemas de interactividade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7772400" cy="914400"/>
          </a:xfrm>
        </p:spPr>
        <p:txBody>
          <a:bodyPr/>
          <a:lstStyle/>
          <a:p>
            <a:r>
              <a:rPr lang="pt-PT" sz="2800" dirty="0" smtClean="0"/>
              <a:t>Aulas</a:t>
            </a:r>
            <a:endParaRPr lang="pt-PT" sz="28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785786" y="785794"/>
            <a:ext cx="7772400" cy="1857388"/>
          </a:xfrm>
        </p:spPr>
        <p:txBody>
          <a:bodyPr>
            <a:normAutofit fontScale="85000" lnSpcReduction="20000"/>
          </a:bodyPr>
          <a:lstStyle/>
          <a:p>
            <a:r>
              <a:rPr lang="pt-PT" sz="2600" dirty="0" smtClean="0"/>
              <a:t>Apresentação dos conceitos</a:t>
            </a:r>
          </a:p>
          <a:p>
            <a:r>
              <a:rPr lang="pt-PT" sz="2600" dirty="0" smtClean="0"/>
              <a:t>Apresentação dos exemplos</a:t>
            </a:r>
          </a:p>
          <a:p>
            <a:r>
              <a:rPr lang="pt-PT" sz="2600" dirty="0" smtClean="0"/>
              <a:t>Discussão dos tópicos </a:t>
            </a:r>
          </a:p>
          <a:p>
            <a:r>
              <a:rPr lang="pt-PT" sz="2600" dirty="0" smtClean="0"/>
              <a:t>Apresentação dos programas para aplicação</a:t>
            </a:r>
          </a:p>
          <a:p>
            <a:r>
              <a:rPr lang="pt-PT" sz="2600" dirty="0" smtClean="0"/>
              <a:t>Trabalho para aplicação e apresentação</a:t>
            </a:r>
            <a:endParaRPr lang="pt-PT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42910" y="292893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2800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Programas para aplicação</a:t>
            </a:r>
            <a:endParaRPr kumimoji="0" lang="pt-PT" sz="2800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785786" y="4714884"/>
            <a:ext cx="7772400" cy="2000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pt-PT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642910" y="3571876"/>
            <a:ext cx="7772400" cy="121444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pt-PT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Programas com possibilidades interactivas a vários níveis, para aplicação e apresentação dos conceitos e desenvolvimento dos  temas a </a:t>
            </a:r>
            <a:r>
              <a:rPr lang="pt-PT" sz="2600" dirty="0" smtClean="0"/>
              <a:t>explorar</a:t>
            </a:r>
            <a:r>
              <a:rPr lang="pt-PT" sz="3000" dirty="0" smtClean="0"/>
              <a:t>.</a:t>
            </a:r>
            <a:endParaRPr kumimoji="0" lang="pt-PT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785786" y="5214950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pc="-100" noProof="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Livro recomendado: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b="0" i="0" u="none" strike="noStrike" kern="1200" cap="none" spc="-100" normalizeH="0" baseline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Aplicações</a:t>
            </a:r>
            <a:r>
              <a:rPr kumimoji="0" lang="pt-PT" b="0" i="0" u="none" strike="noStrike" kern="1200" cap="none" spc="-100" normalizeH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Informáticas B, 11º , Porto Editora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pc="-100" baseline="0" noProof="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Dalila</a:t>
            </a:r>
            <a:r>
              <a:rPr lang="pt-PT" spc="-100" noProof="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 Fonseca, </a:t>
            </a:r>
            <a:r>
              <a:rPr lang="pt-PT" spc="-100" noProof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Deolinda Pacheco,</a:t>
            </a:r>
            <a:endParaRPr lang="pt-PT" spc="-100" noProof="0" dirty="0" smtClean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b="0" i="0" u="none" strike="noStrike" kern="1200" cap="none" spc="-100" normalizeH="0" baseline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Fernando</a:t>
            </a:r>
            <a:r>
              <a:rPr kumimoji="0" lang="pt-PT" b="0" i="0" u="none" strike="noStrike" kern="1200" cap="none" spc="-100" normalizeH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Marques e </a:t>
            </a:r>
            <a:r>
              <a:rPr lang="pt-PT" spc="-100" baseline="0" noProof="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Ricardo</a:t>
            </a:r>
            <a:r>
              <a:rPr lang="pt-PT" spc="-100" noProof="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 Soares</a:t>
            </a:r>
            <a:endParaRPr kumimoji="0" lang="pt-PT" b="0" i="0" u="none" strike="noStrike" kern="1200" cap="none" spc="-10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914400"/>
          </a:xfrm>
        </p:spPr>
        <p:txBody>
          <a:bodyPr/>
          <a:lstStyle/>
          <a:p>
            <a:r>
              <a:rPr lang="pt-PT" sz="2800" dirty="0" smtClean="0"/>
              <a:t>Interactividade – o que é?</a:t>
            </a:r>
            <a:endParaRPr lang="pt-PT" sz="2800" dirty="0"/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785786" y="4714884"/>
            <a:ext cx="7772400" cy="2000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pt-PT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1071538" y="1500174"/>
            <a:ext cx="7772400" cy="4929222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kumimoji="0" lang="pt-PT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kumimoji="0" lang="pt-PT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Blogs</a:t>
            </a:r>
            <a:r>
              <a:rPr kumimoji="0" lang="pt-PT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pt-PT" sz="3000" dirty="0" err="1" smtClean="0"/>
              <a:t>Wikis</a:t>
            </a:r>
            <a:r>
              <a:rPr lang="pt-PT" sz="3000" dirty="0" smtClean="0"/>
              <a:t>?</a:t>
            </a:r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pt-PT" sz="3200" dirty="0" smtClean="0">
                <a:hlinkClick r:id="rId2"/>
              </a:rPr>
              <a:t>http://www.ted.com/talks/jimmy_wales_on_the_birth_of_wikipedia.html</a:t>
            </a:r>
            <a:endParaRPr lang="pt-PT" sz="3200" dirty="0" smtClean="0"/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</a:pPr>
            <a:endParaRPr lang="pt-PT" sz="3000" dirty="0" smtClean="0"/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pt-PT" sz="3000" dirty="0" smtClean="0"/>
              <a:t>Redes sociais</a:t>
            </a:r>
            <a:r>
              <a:rPr lang="pt-PT" sz="3000" dirty="0" smtClean="0"/>
              <a:t>? – Google </a:t>
            </a:r>
            <a:r>
              <a:rPr lang="pt-PT" sz="3000" dirty="0" err="1" smtClean="0"/>
              <a:t>Wave</a:t>
            </a:r>
            <a:endParaRPr lang="pt-PT" sz="3000" dirty="0" smtClean="0"/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pt-PT" sz="2400" dirty="0" smtClean="0">
                <a:hlinkClick r:id="rId3"/>
              </a:rPr>
              <a:t>http://www.youtube.com/watch?v=p6pgxLaDdQw&amp;feature=related</a:t>
            </a:r>
            <a:endParaRPr lang="pt-PT" sz="3000" dirty="0" smtClean="0"/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kumimoji="0" lang="pt-PT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Jogos</a:t>
            </a:r>
            <a:r>
              <a:rPr kumimoji="0" lang="pt-PT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online?</a:t>
            </a:r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pt-PT" sz="3000" baseline="0" dirty="0" smtClean="0"/>
              <a:t>Simuladores?</a:t>
            </a:r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pt-PT" sz="3200" dirty="0" smtClean="0">
                <a:hlinkClick r:id="rId4"/>
              </a:rPr>
              <a:t>http://www.ted.com/talks/lang/eng/pattie_maes_demos_the_sixth_sense.html</a:t>
            </a:r>
            <a:endParaRPr lang="pt-PT" sz="3000" baseline="0" dirty="0" smtClean="0"/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endParaRPr kumimoji="0" lang="pt-PT" sz="3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endParaRPr lang="pt-PT" sz="3000" baseline="0" dirty="0" smtClean="0"/>
          </a:p>
          <a:p>
            <a:pPr marL="8686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endParaRPr kumimoji="0" lang="pt-PT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914400"/>
          </a:xfrm>
        </p:spPr>
        <p:txBody>
          <a:bodyPr/>
          <a:lstStyle/>
          <a:p>
            <a:r>
              <a:rPr lang="pt-PT" sz="2800" dirty="0" smtClean="0"/>
              <a:t>Realidade virtual?</a:t>
            </a:r>
            <a:endParaRPr lang="pt-PT" sz="2800" dirty="0"/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785786" y="4714884"/>
            <a:ext cx="7772400" cy="20002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pt-PT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1071538" y="1500174"/>
            <a:ext cx="7772400" cy="378621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pt-PT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Google </a:t>
            </a:r>
            <a:r>
              <a:rPr kumimoji="0" lang="pt-PT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Wave</a:t>
            </a:r>
            <a:endParaRPr kumimoji="0" lang="pt-PT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kumimoji="0" lang="pt-PT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pt-PT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</a:t>
            </a:r>
            <a:r>
              <a:rPr kumimoji="0" lang="pt-PT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Life</a:t>
            </a:r>
            <a:endParaRPr kumimoji="0" lang="pt-PT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lvl="0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/>
            </a:pPr>
            <a:r>
              <a:rPr lang="pt-PT" sz="3000" dirty="0" smtClean="0">
                <a:hlinkClick r:id="rId2"/>
              </a:rPr>
              <a:t>http://haldenbeaumont.blip.tv/</a:t>
            </a:r>
            <a:endParaRPr lang="pt-PT" sz="3000" dirty="0" smtClean="0"/>
          </a:p>
          <a:p>
            <a:pPr marL="411480" lvl="0" indent="-342900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endParaRPr kumimoji="0" lang="pt-PT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lang="pt-PT" sz="3000" dirty="0" err="1" smtClean="0"/>
              <a:t>Visible</a:t>
            </a:r>
            <a:r>
              <a:rPr lang="pt-PT" sz="3000" dirty="0" smtClean="0"/>
              <a:t> </a:t>
            </a:r>
            <a:r>
              <a:rPr lang="pt-PT" sz="3000" dirty="0" err="1" smtClean="0"/>
              <a:t>Body</a:t>
            </a:r>
            <a:endParaRPr lang="pt-PT" sz="3000" dirty="0" smtClean="0"/>
          </a:p>
          <a:p>
            <a:pPr marL="411480" lvl="0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  <a:defRPr/>
            </a:pPr>
            <a:r>
              <a:rPr lang="pt-PT" sz="3200" dirty="0" smtClean="0">
                <a:hlinkClick r:id="rId3"/>
              </a:rPr>
              <a:t>http://www.visiblebody.com/</a:t>
            </a:r>
            <a:endParaRPr lang="pt-PT" sz="3000" dirty="0" smtClean="0"/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kumimoji="0" lang="pt-PT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Museus virtuais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r>
              <a:rPr lang="pt-PT" sz="3000" dirty="0" smtClean="0"/>
              <a:t>Simulação</a:t>
            </a:r>
            <a:endParaRPr kumimoji="0" lang="pt-PT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lang="pt-PT" sz="3000" dirty="0" smtClean="0"/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lang="pt-PT" sz="3000" dirty="0" smtClean="0"/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lang="pt-PT" sz="3000" dirty="0" smtClean="0"/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tabLst/>
              <a:defRPr/>
            </a:pPr>
            <a:endParaRPr lang="pt-PT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685</TotalTime>
  <Words>281</Words>
  <Application>Microsoft Office PowerPoint</Application>
  <PresentationFormat>Apresentação no Ecrã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Metro</vt:lpstr>
      <vt:lpstr>Unidade 2 – Introdução à Teoria da Interactividade</vt:lpstr>
      <vt:lpstr>Objectivos</vt:lpstr>
      <vt:lpstr>Objectivos</vt:lpstr>
      <vt:lpstr>Aulas</vt:lpstr>
      <vt:lpstr>Interactividade – o que é?</vt:lpstr>
      <vt:lpstr>Realidade virtual?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Unidade 2 – Introdução à Teoria da Interactividade</dc:title>
  <dc:creator>elisabete</dc:creator>
  <cp:lastModifiedBy>elisabete</cp:lastModifiedBy>
  <cp:revision>15</cp:revision>
  <dcterms:created xsi:type="dcterms:W3CDTF">2009-10-24T21:29:48Z</dcterms:created>
  <dcterms:modified xsi:type="dcterms:W3CDTF">2009-11-10T13:02:32Z</dcterms:modified>
</cp:coreProperties>
</file>